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8" r:id="rId10"/>
    <p:sldId id="265" r:id="rId11"/>
    <p:sldId id="269" r:id="rId12"/>
    <p:sldId id="270" r:id="rId13"/>
    <p:sldId id="271" r:id="rId14"/>
    <p:sldId id="266" r:id="rId15"/>
    <p:sldId id="267" r:id="rId16"/>
    <p:sldId id="272" r:id="rId17"/>
    <p:sldId id="273" r:id="rId18"/>
    <p:sldId id="274" r:id="rId19"/>
    <p:sldId id="275" r:id="rId20"/>
    <p:sldId id="281" r:id="rId21"/>
    <p:sldId id="277" r:id="rId22"/>
    <p:sldId id="276" r:id="rId23"/>
    <p:sldId id="282" r:id="rId24"/>
    <p:sldId id="278" r:id="rId25"/>
    <p:sldId id="279" r:id="rId26"/>
    <p:sldId id="28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6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998D-7007-43B8-80BB-F60E5D4A9D54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F4F8-BC26-4C0F-BEB5-631A7CCE5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324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998D-7007-43B8-80BB-F60E5D4A9D54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F4F8-BC26-4C0F-BEB5-631A7CCE5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293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998D-7007-43B8-80BB-F60E5D4A9D54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F4F8-BC26-4C0F-BEB5-631A7CCE5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563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998D-7007-43B8-80BB-F60E5D4A9D54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F4F8-BC26-4C0F-BEB5-631A7CCE5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352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998D-7007-43B8-80BB-F60E5D4A9D54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F4F8-BC26-4C0F-BEB5-631A7CCE5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071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998D-7007-43B8-80BB-F60E5D4A9D54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F4F8-BC26-4C0F-BEB5-631A7CCE5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92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998D-7007-43B8-80BB-F60E5D4A9D54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F4F8-BC26-4C0F-BEB5-631A7CCE5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814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998D-7007-43B8-80BB-F60E5D4A9D54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F4F8-BC26-4C0F-BEB5-631A7CCE5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325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998D-7007-43B8-80BB-F60E5D4A9D54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F4F8-BC26-4C0F-BEB5-631A7CCE5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02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998D-7007-43B8-80BB-F60E5D4A9D54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F4F8-BC26-4C0F-BEB5-631A7CCE5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47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998D-7007-43B8-80BB-F60E5D4A9D54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F4F8-BC26-4C0F-BEB5-631A7CCE5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234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0998D-7007-43B8-80BB-F60E5D4A9D54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9F4F8-BC26-4C0F-BEB5-631A7CCE5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14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099" t="13455" r="59540" b="6182"/>
          <a:stretch/>
        </p:blipFill>
        <p:spPr>
          <a:xfrm>
            <a:off x="1917576" y="303974"/>
            <a:ext cx="7670307" cy="6142333"/>
          </a:xfrm>
          <a:prstGeom prst="rect">
            <a:avLst/>
          </a:prstGeom>
          <a:ln>
            <a:noFill/>
          </a:ln>
        </p:spPr>
      </p:pic>
      <p:sp>
        <p:nvSpPr>
          <p:cNvPr id="5" name="Up Arrow 4"/>
          <p:cNvSpPr/>
          <p:nvPr/>
        </p:nvSpPr>
        <p:spPr>
          <a:xfrm rot="18232840">
            <a:off x="6684885" y="923276"/>
            <a:ext cx="1083076" cy="1580225"/>
          </a:xfrm>
          <a:prstGeom prst="upArrow">
            <a:avLst/>
          </a:prstGeom>
          <a:solidFill>
            <a:srgbClr val="FF000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891597" y="506027"/>
            <a:ext cx="1367161" cy="4527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581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3125" t="14000" r="64000" b="200"/>
          <a:stretch/>
        </p:blipFill>
        <p:spPr>
          <a:xfrm>
            <a:off x="3246120" y="99403"/>
            <a:ext cx="5955030" cy="6551357"/>
          </a:xfrm>
          <a:prstGeom prst="rect">
            <a:avLst/>
          </a:prstGeom>
        </p:spPr>
      </p:pic>
      <p:sp>
        <p:nvSpPr>
          <p:cNvPr id="12" name="Up Arrow 11"/>
          <p:cNvSpPr/>
          <p:nvPr/>
        </p:nvSpPr>
        <p:spPr>
          <a:xfrm rot="15640288">
            <a:off x="6102030" y="4811059"/>
            <a:ext cx="361529" cy="2377891"/>
          </a:xfrm>
          <a:prstGeom prst="upArrow">
            <a:avLst/>
          </a:prstGeom>
          <a:solidFill>
            <a:srgbClr val="FF000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697481" y="3477605"/>
            <a:ext cx="3863340" cy="6829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498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219" t="14300" r="63812" b="-100"/>
          <a:stretch/>
        </p:blipFill>
        <p:spPr>
          <a:xfrm>
            <a:off x="3280410" y="0"/>
            <a:ext cx="5897880" cy="6884872"/>
          </a:xfrm>
          <a:prstGeom prst="rect">
            <a:avLst/>
          </a:prstGeom>
        </p:spPr>
      </p:pic>
      <p:sp>
        <p:nvSpPr>
          <p:cNvPr id="7" name="Up Arrow 6"/>
          <p:cNvSpPr/>
          <p:nvPr/>
        </p:nvSpPr>
        <p:spPr>
          <a:xfrm rot="1751015">
            <a:off x="3605701" y="4092527"/>
            <a:ext cx="838466" cy="1552502"/>
          </a:xfrm>
          <a:prstGeom prst="upArrow">
            <a:avLst/>
          </a:prstGeom>
          <a:solidFill>
            <a:srgbClr val="FF000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05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938" t="14000" r="63906" b="198"/>
          <a:stretch/>
        </p:blipFill>
        <p:spPr>
          <a:xfrm>
            <a:off x="3354704" y="68580"/>
            <a:ext cx="5812155" cy="6729864"/>
          </a:xfrm>
          <a:prstGeom prst="rect">
            <a:avLst/>
          </a:prstGeom>
        </p:spPr>
      </p:pic>
      <p:sp>
        <p:nvSpPr>
          <p:cNvPr id="7" name="Up Arrow 6"/>
          <p:cNvSpPr/>
          <p:nvPr/>
        </p:nvSpPr>
        <p:spPr>
          <a:xfrm rot="1751015">
            <a:off x="3605701" y="4092527"/>
            <a:ext cx="838466" cy="1552502"/>
          </a:xfrm>
          <a:prstGeom prst="upArrow">
            <a:avLst/>
          </a:prstGeom>
          <a:solidFill>
            <a:srgbClr val="FF000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552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501" t="14300" r="63436" b="30500"/>
          <a:stretch/>
        </p:blipFill>
        <p:spPr>
          <a:xfrm>
            <a:off x="1691640" y="79607"/>
            <a:ext cx="8938260" cy="6685529"/>
          </a:xfrm>
          <a:prstGeom prst="rect">
            <a:avLst/>
          </a:prstGeom>
        </p:spPr>
      </p:pic>
      <p:sp>
        <p:nvSpPr>
          <p:cNvPr id="7" name="Up Arrow 6"/>
          <p:cNvSpPr/>
          <p:nvPr/>
        </p:nvSpPr>
        <p:spPr>
          <a:xfrm rot="19848030">
            <a:off x="2039924" y="2766646"/>
            <a:ext cx="838466" cy="1552502"/>
          </a:xfrm>
          <a:prstGeom prst="upArrow">
            <a:avLst/>
          </a:prstGeom>
          <a:solidFill>
            <a:srgbClr val="FF000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052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410" t="14505" r="63434" b="28032"/>
          <a:stretch/>
        </p:blipFill>
        <p:spPr>
          <a:xfrm>
            <a:off x="1843606" y="148589"/>
            <a:ext cx="8489114" cy="6582966"/>
          </a:xfrm>
          <a:prstGeom prst="rect">
            <a:avLst/>
          </a:prstGeom>
        </p:spPr>
      </p:pic>
      <p:sp>
        <p:nvSpPr>
          <p:cNvPr id="6" name="Up Arrow 5"/>
          <p:cNvSpPr/>
          <p:nvPr/>
        </p:nvSpPr>
        <p:spPr>
          <a:xfrm rot="19848030">
            <a:off x="4143044" y="4115385"/>
            <a:ext cx="838466" cy="1552502"/>
          </a:xfrm>
          <a:prstGeom prst="upArrow">
            <a:avLst/>
          </a:prstGeom>
          <a:solidFill>
            <a:srgbClr val="FF000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8058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501" t="14000" r="63437" b="27800"/>
          <a:stretch/>
        </p:blipFill>
        <p:spPr>
          <a:xfrm>
            <a:off x="2286000" y="114300"/>
            <a:ext cx="8362872" cy="6595110"/>
          </a:xfrm>
          <a:prstGeom prst="rect">
            <a:avLst/>
          </a:prstGeom>
        </p:spPr>
      </p:pic>
      <p:sp>
        <p:nvSpPr>
          <p:cNvPr id="5" name="Up Arrow 4"/>
          <p:cNvSpPr/>
          <p:nvPr/>
        </p:nvSpPr>
        <p:spPr>
          <a:xfrm rot="14827543">
            <a:off x="5574405" y="1854322"/>
            <a:ext cx="688286" cy="2319549"/>
          </a:xfrm>
          <a:prstGeom prst="upArrow">
            <a:avLst/>
          </a:prstGeom>
          <a:solidFill>
            <a:srgbClr val="FF000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5424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782" t="14000" r="63437" b="27800"/>
          <a:stretch/>
        </p:blipFill>
        <p:spPr>
          <a:xfrm>
            <a:off x="2045970" y="122306"/>
            <a:ext cx="8389620" cy="6697886"/>
          </a:xfrm>
          <a:prstGeom prst="rect">
            <a:avLst/>
          </a:prstGeom>
        </p:spPr>
      </p:pic>
      <p:sp>
        <p:nvSpPr>
          <p:cNvPr id="5" name="Up Arrow 4"/>
          <p:cNvSpPr/>
          <p:nvPr/>
        </p:nvSpPr>
        <p:spPr>
          <a:xfrm rot="3626617">
            <a:off x="1276175" y="2412276"/>
            <a:ext cx="791312" cy="1264416"/>
          </a:xfrm>
          <a:prstGeom prst="upArrow">
            <a:avLst/>
          </a:prstGeom>
          <a:solidFill>
            <a:srgbClr val="FF000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28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3688" t="12199" r="64000" b="6500"/>
          <a:stretch/>
        </p:blipFill>
        <p:spPr>
          <a:xfrm>
            <a:off x="3371850" y="0"/>
            <a:ext cx="5942588" cy="676656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966210" y="2491740"/>
            <a:ext cx="1885950" cy="26289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648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375" t="17900" r="57625" b="7700"/>
          <a:stretch/>
        </p:blipFill>
        <p:spPr>
          <a:xfrm>
            <a:off x="2177414" y="137160"/>
            <a:ext cx="7709535" cy="663876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926580" y="2205990"/>
            <a:ext cx="1885950" cy="26289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loud Callout 3"/>
          <p:cNvSpPr/>
          <p:nvPr/>
        </p:nvSpPr>
        <p:spPr>
          <a:xfrm>
            <a:off x="7383780" y="777240"/>
            <a:ext cx="1977390" cy="925830"/>
          </a:xfrm>
          <a:prstGeom prst="cloudCallou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RIGHT CLICK</a:t>
            </a:r>
          </a:p>
        </p:txBody>
      </p:sp>
    </p:spTree>
    <p:extLst>
      <p:ext uri="{BB962C8B-B14F-4D97-AF65-F5344CB8AC3E}">
        <p14:creationId xmlns:p14="http://schemas.microsoft.com/office/powerpoint/2010/main" val="19664729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66250" b="10400"/>
          <a:stretch/>
        </p:blipFill>
        <p:spPr>
          <a:xfrm>
            <a:off x="2160270" y="34289"/>
            <a:ext cx="8206740" cy="680855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491740" y="3086100"/>
            <a:ext cx="6549390" cy="33147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loud Callout 3"/>
          <p:cNvSpPr/>
          <p:nvPr/>
        </p:nvSpPr>
        <p:spPr>
          <a:xfrm>
            <a:off x="2834640" y="4667292"/>
            <a:ext cx="2606040" cy="925830"/>
          </a:xfrm>
          <a:prstGeom prst="cloudCallout">
            <a:avLst>
              <a:gd name="adj1" fmla="val 36392"/>
              <a:gd name="adj2" fmla="val -95525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Save Your Flyer/Brochure</a:t>
            </a:r>
          </a:p>
        </p:txBody>
      </p:sp>
      <p:sp>
        <p:nvSpPr>
          <p:cNvPr id="6" name="Up Arrow 5"/>
          <p:cNvSpPr/>
          <p:nvPr/>
        </p:nvSpPr>
        <p:spPr>
          <a:xfrm rot="20453793">
            <a:off x="7401763" y="4035084"/>
            <a:ext cx="791312" cy="1264416"/>
          </a:xfrm>
          <a:prstGeom prst="upArrow">
            <a:avLst/>
          </a:prstGeom>
          <a:solidFill>
            <a:srgbClr val="FF000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714750" y="1428750"/>
            <a:ext cx="4994910" cy="14744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865364" y="34288"/>
            <a:ext cx="3349496" cy="9144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143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956" t="13824" r="59733" b="6953"/>
          <a:stretch/>
        </p:blipFill>
        <p:spPr>
          <a:xfrm>
            <a:off x="1757779" y="360473"/>
            <a:ext cx="7818614" cy="6182162"/>
          </a:xfrm>
          <a:prstGeom prst="rect">
            <a:avLst/>
          </a:prstGeom>
        </p:spPr>
      </p:pic>
      <p:sp>
        <p:nvSpPr>
          <p:cNvPr id="5" name="Up Arrow 4"/>
          <p:cNvSpPr/>
          <p:nvPr/>
        </p:nvSpPr>
        <p:spPr>
          <a:xfrm rot="14974763">
            <a:off x="7244177" y="1464816"/>
            <a:ext cx="1083076" cy="1580225"/>
          </a:xfrm>
          <a:prstGeom prst="upArrow">
            <a:avLst/>
          </a:prstGeom>
          <a:solidFill>
            <a:srgbClr val="FF000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468643" y="1873188"/>
            <a:ext cx="1509204" cy="13671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1211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3688" t="12199" r="64000" b="6500"/>
          <a:stretch/>
        </p:blipFill>
        <p:spPr>
          <a:xfrm>
            <a:off x="3371850" y="0"/>
            <a:ext cx="5942588" cy="676656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566160" y="3406140"/>
            <a:ext cx="2583180" cy="33147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0059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8438" t="18500" r="50031" b="11900"/>
          <a:stretch/>
        </p:blipFill>
        <p:spPr>
          <a:xfrm>
            <a:off x="0" y="342900"/>
            <a:ext cx="12003963" cy="62865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9269729" y="3497580"/>
            <a:ext cx="2734233" cy="28575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loud Callout 3"/>
          <p:cNvSpPr/>
          <p:nvPr/>
        </p:nvSpPr>
        <p:spPr>
          <a:xfrm>
            <a:off x="9761220" y="1257300"/>
            <a:ext cx="1977390" cy="925830"/>
          </a:xfrm>
          <a:prstGeom prst="cloudCallout">
            <a:avLst>
              <a:gd name="adj1" fmla="val -23723"/>
              <a:gd name="adj2" fmla="val 85957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RIGHT CLICK</a:t>
            </a:r>
          </a:p>
        </p:txBody>
      </p:sp>
    </p:spTree>
    <p:extLst>
      <p:ext uri="{BB962C8B-B14F-4D97-AF65-F5344CB8AC3E}">
        <p14:creationId xmlns:p14="http://schemas.microsoft.com/office/powerpoint/2010/main" val="18723157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58469" b="11600"/>
          <a:stretch/>
        </p:blipFill>
        <p:spPr>
          <a:xfrm>
            <a:off x="1205864" y="140969"/>
            <a:ext cx="10018395" cy="666385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497330" y="3166110"/>
            <a:ext cx="6549390" cy="33147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loud Callout 3"/>
          <p:cNvSpPr/>
          <p:nvPr/>
        </p:nvSpPr>
        <p:spPr>
          <a:xfrm>
            <a:off x="1314450" y="4791156"/>
            <a:ext cx="1988820" cy="1015284"/>
          </a:xfrm>
          <a:prstGeom prst="cloudCallout">
            <a:avLst>
              <a:gd name="adj1" fmla="val 36392"/>
              <a:gd name="adj2" fmla="val -95525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Save Your Flyer/Brochure</a:t>
            </a:r>
          </a:p>
        </p:txBody>
      </p:sp>
      <p:sp>
        <p:nvSpPr>
          <p:cNvPr id="6" name="Up Arrow 5"/>
          <p:cNvSpPr/>
          <p:nvPr/>
        </p:nvSpPr>
        <p:spPr>
          <a:xfrm rot="20453793">
            <a:off x="6430213" y="4103664"/>
            <a:ext cx="791312" cy="1264416"/>
          </a:xfrm>
          <a:prstGeom prst="upArrow">
            <a:avLst/>
          </a:prstGeom>
          <a:solidFill>
            <a:srgbClr val="FF000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834640" y="1508760"/>
            <a:ext cx="4846320" cy="14744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863333" y="140969"/>
            <a:ext cx="3349496" cy="9144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5482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3688" t="12199" r="64000" b="6500"/>
          <a:stretch/>
        </p:blipFill>
        <p:spPr>
          <a:xfrm>
            <a:off x="3371850" y="0"/>
            <a:ext cx="5942588" cy="676656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566160" y="4354830"/>
            <a:ext cx="2583180" cy="33147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7033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532" t="18800" r="50219" b="11600"/>
          <a:stretch/>
        </p:blipFill>
        <p:spPr>
          <a:xfrm>
            <a:off x="57150" y="206571"/>
            <a:ext cx="12072839" cy="636567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9418319" y="3246120"/>
            <a:ext cx="2734233" cy="28575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loud Callout 3"/>
          <p:cNvSpPr/>
          <p:nvPr/>
        </p:nvSpPr>
        <p:spPr>
          <a:xfrm>
            <a:off x="9761220" y="891540"/>
            <a:ext cx="1977390" cy="925830"/>
          </a:xfrm>
          <a:prstGeom prst="cloudCallout">
            <a:avLst>
              <a:gd name="adj1" fmla="val -23723"/>
              <a:gd name="adj2" fmla="val 85957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RIGHT CLICK</a:t>
            </a:r>
          </a:p>
        </p:txBody>
      </p:sp>
    </p:spTree>
    <p:extLst>
      <p:ext uri="{BB962C8B-B14F-4D97-AF65-F5344CB8AC3E}">
        <p14:creationId xmlns:p14="http://schemas.microsoft.com/office/powerpoint/2010/main" val="10046010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58563" b="11900"/>
          <a:stretch/>
        </p:blipFill>
        <p:spPr>
          <a:xfrm>
            <a:off x="1154429" y="148382"/>
            <a:ext cx="10012681" cy="665246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497330" y="3166110"/>
            <a:ext cx="6549390" cy="33147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loud Callout 3"/>
          <p:cNvSpPr/>
          <p:nvPr/>
        </p:nvSpPr>
        <p:spPr>
          <a:xfrm>
            <a:off x="1314450" y="4791156"/>
            <a:ext cx="1988820" cy="1015284"/>
          </a:xfrm>
          <a:prstGeom prst="cloudCallout">
            <a:avLst>
              <a:gd name="adj1" fmla="val 36392"/>
              <a:gd name="adj2" fmla="val -95525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Save Your Flyer/Brochure</a:t>
            </a:r>
          </a:p>
        </p:txBody>
      </p:sp>
      <p:sp>
        <p:nvSpPr>
          <p:cNvPr id="6" name="Up Arrow 5"/>
          <p:cNvSpPr/>
          <p:nvPr/>
        </p:nvSpPr>
        <p:spPr>
          <a:xfrm rot="20453793">
            <a:off x="6430213" y="4103664"/>
            <a:ext cx="791312" cy="1264416"/>
          </a:xfrm>
          <a:prstGeom prst="upArrow">
            <a:avLst/>
          </a:prstGeom>
          <a:solidFill>
            <a:srgbClr val="FF000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829550" y="148382"/>
            <a:ext cx="3349496" cy="9144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0407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1314450" y="4791156"/>
            <a:ext cx="1988820" cy="1015284"/>
          </a:xfrm>
          <a:prstGeom prst="cloudCallout">
            <a:avLst>
              <a:gd name="adj1" fmla="val 36392"/>
              <a:gd name="adj2" fmla="val -95525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Save Your Flyer/Brochure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1906" t="13701" r="62969" b="5299"/>
          <a:stretch/>
        </p:blipFill>
        <p:spPr>
          <a:xfrm>
            <a:off x="2505326" y="124832"/>
            <a:ext cx="6535803" cy="6584578"/>
          </a:xfrm>
          <a:prstGeom prst="rect">
            <a:avLst/>
          </a:prstGeom>
        </p:spPr>
      </p:pic>
      <p:sp>
        <p:nvSpPr>
          <p:cNvPr id="9" name="Up Arrow 8"/>
          <p:cNvSpPr/>
          <p:nvPr/>
        </p:nvSpPr>
        <p:spPr>
          <a:xfrm rot="16200000">
            <a:off x="6154180" y="4296709"/>
            <a:ext cx="502378" cy="3658999"/>
          </a:xfrm>
          <a:prstGeom prst="upArrow">
            <a:avLst/>
          </a:prstGeom>
          <a:solidFill>
            <a:srgbClr val="FF000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/>
          <p:cNvSpPr/>
          <p:nvPr/>
        </p:nvSpPr>
        <p:spPr>
          <a:xfrm rot="6348993">
            <a:off x="1634904" y="4918150"/>
            <a:ext cx="791312" cy="1264416"/>
          </a:xfrm>
          <a:prstGeom prst="upArrow">
            <a:avLst/>
          </a:prstGeom>
          <a:solidFill>
            <a:srgbClr val="FF000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589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103" t="14757" r="59950" b="9050"/>
          <a:stretch/>
        </p:blipFill>
        <p:spPr>
          <a:xfrm>
            <a:off x="1651247" y="193134"/>
            <a:ext cx="8229600" cy="6331953"/>
          </a:xfrm>
          <a:prstGeom prst="rect">
            <a:avLst/>
          </a:prstGeom>
        </p:spPr>
      </p:pic>
      <p:sp>
        <p:nvSpPr>
          <p:cNvPr id="5" name="Up Arrow 4"/>
          <p:cNvSpPr/>
          <p:nvPr/>
        </p:nvSpPr>
        <p:spPr>
          <a:xfrm rot="6409015">
            <a:off x="2025512" y="1260628"/>
            <a:ext cx="1083076" cy="1580225"/>
          </a:xfrm>
          <a:prstGeom prst="upArrow">
            <a:avLst/>
          </a:prstGeom>
          <a:solidFill>
            <a:srgbClr val="FF000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497803" y="1498377"/>
            <a:ext cx="1935332" cy="14401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708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1359" t="14990" r="61553" b="7417"/>
          <a:stretch/>
        </p:blipFill>
        <p:spPr>
          <a:xfrm>
            <a:off x="2274087" y="136710"/>
            <a:ext cx="7251653" cy="649139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593584" y="2315123"/>
            <a:ext cx="843379" cy="4825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593583" y="3586110"/>
            <a:ext cx="843379" cy="482588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8593582" y="5345368"/>
            <a:ext cx="843379" cy="4825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9436963" y="3908432"/>
            <a:ext cx="1251752" cy="15424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9481352" y="2556417"/>
            <a:ext cx="1207363" cy="11899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9481352" y="3827404"/>
            <a:ext cx="120736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0502284" y="3504239"/>
            <a:ext cx="1402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venir Heavy" panose="020B0703020203020204" pitchFamily="34" charset="0"/>
              </a:rPr>
              <a:t>SELECT ONE</a:t>
            </a:r>
          </a:p>
        </p:txBody>
      </p:sp>
    </p:spTree>
    <p:extLst>
      <p:ext uri="{BB962C8B-B14F-4D97-AF65-F5344CB8AC3E}">
        <p14:creationId xmlns:p14="http://schemas.microsoft.com/office/powerpoint/2010/main" val="3546671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068" t="13826" r="61262" b="36076"/>
          <a:stretch/>
        </p:blipFill>
        <p:spPr>
          <a:xfrm>
            <a:off x="648067" y="292964"/>
            <a:ext cx="10629463" cy="6258756"/>
          </a:xfrm>
          <a:prstGeom prst="rect">
            <a:avLst/>
          </a:prstGeom>
        </p:spPr>
      </p:pic>
      <p:sp>
        <p:nvSpPr>
          <p:cNvPr id="12" name="Up Arrow 11"/>
          <p:cNvSpPr/>
          <p:nvPr/>
        </p:nvSpPr>
        <p:spPr>
          <a:xfrm rot="17077232">
            <a:off x="7112418" y="2432480"/>
            <a:ext cx="1083076" cy="1580225"/>
          </a:xfrm>
          <a:prstGeom prst="upArrow">
            <a:avLst/>
          </a:prstGeom>
          <a:solidFill>
            <a:srgbClr val="FF000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450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068" t="14757" r="61190" b="18835"/>
          <a:stretch/>
        </p:blipFill>
        <p:spPr>
          <a:xfrm>
            <a:off x="1784412" y="195309"/>
            <a:ext cx="8529197" cy="6380109"/>
          </a:xfrm>
          <a:prstGeom prst="rect">
            <a:avLst/>
          </a:prstGeom>
        </p:spPr>
      </p:pic>
      <p:sp>
        <p:nvSpPr>
          <p:cNvPr id="12" name="Up Arrow 11"/>
          <p:cNvSpPr/>
          <p:nvPr/>
        </p:nvSpPr>
        <p:spPr>
          <a:xfrm rot="2602478">
            <a:off x="1040091" y="2645541"/>
            <a:ext cx="1083076" cy="1580225"/>
          </a:xfrm>
          <a:prstGeom prst="upArrow">
            <a:avLst/>
          </a:prstGeom>
          <a:solidFill>
            <a:srgbClr val="FF000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63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995" t="13360" r="60898" b="17204"/>
          <a:stretch/>
        </p:blipFill>
        <p:spPr>
          <a:xfrm>
            <a:off x="1763281" y="127418"/>
            <a:ext cx="8570326" cy="6616469"/>
          </a:xfrm>
          <a:prstGeom prst="rect">
            <a:avLst/>
          </a:prstGeom>
        </p:spPr>
      </p:pic>
      <p:sp>
        <p:nvSpPr>
          <p:cNvPr id="12" name="Up Arrow 11"/>
          <p:cNvSpPr/>
          <p:nvPr/>
        </p:nvSpPr>
        <p:spPr>
          <a:xfrm rot="2573101">
            <a:off x="1095907" y="2730542"/>
            <a:ext cx="1083076" cy="1580225"/>
          </a:xfrm>
          <a:prstGeom prst="upArrow">
            <a:avLst/>
          </a:prstGeom>
          <a:solidFill>
            <a:srgbClr val="FF000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214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6019" t="13358" r="66578" b="4389"/>
          <a:stretch/>
        </p:blipFill>
        <p:spPr>
          <a:xfrm>
            <a:off x="3453414" y="26634"/>
            <a:ext cx="5095783" cy="6831366"/>
          </a:xfrm>
          <a:prstGeom prst="rect">
            <a:avLst/>
          </a:prstGeom>
        </p:spPr>
      </p:pic>
      <p:sp>
        <p:nvSpPr>
          <p:cNvPr id="12" name="Up Arrow 11"/>
          <p:cNvSpPr/>
          <p:nvPr/>
        </p:nvSpPr>
        <p:spPr>
          <a:xfrm rot="15640288">
            <a:off x="6153853" y="5066402"/>
            <a:ext cx="361529" cy="2377891"/>
          </a:xfrm>
          <a:prstGeom prst="upArrow">
            <a:avLst/>
          </a:prstGeom>
          <a:solidFill>
            <a:srgbClr val="FF000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098307" y="4323425"/>
            <a:ext cx="3151573" cy="50727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344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253" t="12194" r="63884" b="427"/>
          <a:stretch/>
        </p:blipFill>
        <p:spPr>
          <a:xfrm>
            <a:off x="331361" y="175666"/>
            <a:ext cx="5604912" cy="6693764"/>
          </a:xfrm>
          <a:prstGeom prst="rect">
            <a:avLst/>
          </a:prstGeom>
        </p:spPr>
      </p:pic>
      <p:sp>
        <p:nvSpPr>
          <p:cNvPr id="12" name="Up Arrow 11"/>
          <p:cNvSpPr/>
          <p:nvPr/>
        </p:nvSpPr>
        <p:spPr>
          <a:xfrm rot="16750346">
            <a:off x="3554239" y="4618912"/>
            <a:ext cx="361529" cy="2377891"/>
          </a:xfrm>
          <a:prstGeom prst="upArrow">
            <a:avLst/>
          </a:prstGeom>
          <a:solidFill>
            <a:srgbClr val="FF000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5850" t="46912" r="63592" b="14175"/>
          <a:stretch/>
        </p:blipFill>
        <p:spPr>
          <a:xfrm>
            <a:off x="6525087" y="256574"/>
            <a:ext cx="2974019" cy="3425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5704" t="47845" r="64466" b="15572"/>
          <a:stretch/>
        </p:blipFill>
        <p:spPr>
          <a:xfrm>
            <a:off x="9064101" y="3511118"/>
            <a:ext cx="3000652" cy="34896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692330" y="1912324"/>
            <a:ext cx="2121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venir Heavy" panose="020B0703020203020204" pitchFamily="34" charset="0"/>
              </a:rPr>
              <a:t>SMALL</a:t>
            </a:r>
          </a:p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venir Heavy" panose="020B0703020203020204" pitchFamily="34" charset="0"/>
              </a:rPr>
              <a:t>VIEW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33712" y="3974068"/>
            <a:ext cx="2121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venir Heavy" panose="020B0703020203020204" pitchFamily="34" charset="0"/>
              </a:rPr>
              <a:t>MEDIUM</a:t>
            </a:r>
          </a:p>
          <a:p>
            <a:pPr algn="ctr"/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venir Heavy" panose="020B0703020203020204" pitchFamily="34" charset="0"/>
              </a:rPr>
              <a:t>VIEW</a:t>
            </a:r>
          </a:p>
        </p:txBody>
      </p:sp>
      <p:cxnSp>
        <p:nvCxnSpPr>
          <p:cNvPr id="10" name="Elbow Connector 9"/>
          <p:cNvCxnSpPr/>
          <p:nvPr/>
        </p:nvCxnSpPr>
        <p:spPr>
          <a:xfrm rot="16200000" flipH="1">
            <a:off x="7648292" y="5322342"/>
            <a:ext cx="905163" cy="630314"/>
          </a:xfrm>
          <a:prstGeom prst="bentConnector3">
            <a:avLst>
              <a:gd name="adj1" fmla="val 101001"/>
            </a:avLst>
          </a:prstGeom>
          <a:ln w="28575">
            <a:solidFill>
              <a:schemeClr val="accent6">
                <a:lumMod val="60000"/>
                <a:lumOff val="40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/>
          <p:nvPr/>
        </p:nvCxnSpPr>
        <p:spPr>
          <a:xfrm rot="16200000" flipV="1">
            <a:off x="10029507" y="990575"/>
            <a:ext cx="1054975" cy="476506"/>
          </a:xfrm>
          <a:prstGeom prst="bentConnector3">
            <a:avLst>
              <a:gd name="adj1" fmla="val 99648"/>
            </a:avLst>
          </a:prstGeom>
          <a:ln w="28575">
            <a:solidFill>
              <a:schemeClr val="accent1">
                <a:lumMod val="60000"/>
                <a:lumOff val="40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480810" y="22860"/>
            <a:ext cx="5539024" cy="3348990"/>
          </a:xfrm>
          <a:prstGeom prst="rect">
            <a:avLst/>
          </a:prstGeom>
          <a:noFill/>
          <a:ln w="984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481586" y="3417570"/>
            <a:ext cx="5539024" cy="3394710"/>
          </a:xfrm>
          <a:prstGeom prst="rect">
            <a:avLst/>
          </a:prstGeom>
          <a:noFill/>
          <a:ln w="984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6400800" y="-34290"/>
            <a:ext cx="11430" cy="689229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67959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32</Words>
  <Application>Microsoft Office PowerPoint</Application>
  <PresentationFormat>Widescreen</PresentationFormat>
  <Paragraphs>12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Avenir Heavy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Yessenia</dc:creator>
  <cp:lastModifiedBy>Vanguard</cp:lastModifiedBy>
  <cp:revision>13</cp:revision>
  <dcterms:created xsi:type="dcterms:W3CDTF">2019-11-26T14:05:14Z</dcterms:created>
  <dcterms:modified xsi:type="dcterms:W3CDTF">2019-12-03T20:39:54Z</dcterms:modified>
</cp:coreProperties>
</file>