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8" r:id="rId4"/>
    <p:sldId id="257" r:id="rId5"/>
    <p:sldId id="260" r:id="rId6"/>
    <p:sldId id="259" r:id="rId7"/>
    <p:sldId id="262" r:id="rId8"/>
    <p:sldId id="261" r:id="rId9"/>
    <p:sldId id="263" r:id="rId10"/>
    <p:sldId id="264" r:id="rId11"/>
    <p:sldId id="278" r:id="rId12"/>
    <p:sldId id="284" r:id="rId13"/>
    <p:sldId id="265" r:id="rId14"/>
    <p:sldId id="280" r:id="rId15"/>
    <p:sldId id="267" r:id="rId16"/>
    <p:sldId id="268" r:id="rId17"/>
    <p:sldId id="279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81" r:id="rId28"/>
    <p:sldId id="282" r:id="rId29"/>
    <p:sldId id="28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2282" autoAdjust="0"/>
  </p:normalViewPr>
  <p:slideViewPr>
    <p:cSldViewPr snapToGrid="0">
      <p:cViewPr>
        <p:scale>
          <a:sx n="67" d="100"/>
          <a:sy n="67" d="100"/>
        </p:scale>
        <p:origin x="1470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4C888-88DC-44D9-8DB9-267184225C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COLDWELL BANKER</a:t>
            </a:r>
            <a:br>
              <a:rPr lang="en-US" sz="5400" dirty="0"/>
            </a:br>
            <a:r>
              <a:rPr lang="en-US" sz="5400" dirty="0"/>
              <a:t>VANGUARD REALTY</a:t>
            </a:r>
            <a:br>
              <a:rPr lang="en-US" sz="5400" dirty="0"/>
            </a:br>
            <a:r>
              <a:rPr lang="en-US" sz="5400" dirty="0"/>
              <a:t>STREET SMART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5A6B7-F436-4485-8D68-5A011F2E7A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WORKING WITH SELLERS</a:t>
            </a:r>
          </a:p>
        </p:txBody>
      </p:sp>
    </p:spTree>
    <p:extLst>
      <p:ext uri="{BB962C8B-B14F-4D97-AF65-F5344CB8AC3E}">
        <p14:creationId xmlns:p14="http://schemas.microsoft.com/office/powerpoint/2010/main" val="2224470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4ED14-782B-4D57-867F-4F59CC6C8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CONDUCTING A SUCCESSFUL FIRST APPOINTMENT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7828C-DAEE-40E2-AF65-AFA1E0DB4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ARE THE GOALS?</a:t>
            </a:r>
          </a:p>
          <a:p>
            <a:pPr lvl="1"/>
            <a:r>
              <a:rPr lang="en-US" dirty="0"/>
              <a:t>ESTABLISH RAPPORT</a:t>
            </a:r>
          </a:p>
          <a:p>
            <a:pPr lvl="1"/>
            <a:r>
              <a:rPr lang="en-US" dirty="0"/>
              <a:t>FIND OUT ABOUT THE SELLER’S SITUATION</a:t>
            </a:r>
          </a:p>
          <a:p>
            <a:pPr lvl="1"/>
            <a:r>
              <a:rPr lang="en-US" dirty="0"/>
              <a:t>AVOID DISCUSSING</a:t>
            </a:r>
          </a:p>
          <a:p>
            <a:pPr lvl="2"/>
            <a:r>
              <a:rPr lang="en-US" dirty="0"/>
              <a:t>CBV</a:t>
            </a:r>
          </a:p>
          <a:p>
            <a:pPr lvl="2"/>
            <a:r>
              <a:rPr lang="en-US" dirty="0"/>
              <a:t>THE MARKET</a:t>
            </a:r>
          </a:p>
          <a:p>
            <a:pPr lvl="2"/>
            <a:r>
              <a:rPr lang="en-US" dirty="0"/>
              <a:t>YOUR PROWESS</a:t>
            </a:r>
          </a:p>
          <a:p>
            <a:pPr lvl="1"/>
            <a:r>
              <a:rPr lang="en-US" dirty="0"/>
              <a:t>BE ABLE TO CONVERT TO A SECOND APPOINTMENT</a:t>
            </a:r>
          </a:p>
          <a:p>
            <a:pPr lvl="1"/>
            <a:r>
              <a:rPr lang="en-US" dirty="0"/>
              <a:t>HOW WILL YOU DO THIS?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30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58F08-BE63-498A-A93B-2052F7709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70BFB-99B2-46F5-83B7-C938F142D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SHOULD HAVE AT LEAST 12 QUESTIONS</a:t>
            </a:r>
          </a:p>
          <a:p>
            <a:r>
              <a:rPr lang="en-US" dirty="0"/>
              <a:t>PERSONAL</a:t>
            </a:r>
          </a:p>
          <a:p>
            <a:r>
              <a:rPr lang="en-US" dirty="0"/>
              <a:t>SITUATIONAL</a:t>
            </a:r>
          </a:p>
          <a:p>
            <a:r>
              <a:rPr lang="en-US" dirty="0"/>
              <a:t>PROPERTY</a:t>
            </a:r>
          </a:p>
          <a:p>
            <a:pPr marL="0" indent="0">
              <a:buNone/>
            </a:pPr>
            <a:r>
              <a:rPr lang="en-US" dirty="0"/>
              <a:t>LETS DEVELOP OURS NOW</a:t>
            </a:r>
          </a:p>
        </p:txBody>
      </p:sp>
    </p:spTree>
    <p:extLst>
      <p:ext uri="{BB962C8B-B14F-4D97-AF65-F5344CB8AC3E}">
        <p14:creationId xmlns:p14="http://schemas.microsoft.com/office/powerpoint/2010/main" val="215436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47488-E138-4D8C-A7C9-1BA48B93C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THERE ARE 2 SECOND APPOINTMENTS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D9C78-FFF4-4002-BC8E-B8903EE67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CBV MARKETING PRESENTATION, MODIFIED TO BECOME YOURS</a:t>
            </a:r>
          </a:p>
          <a:p>
            <a:r>
              <a:rPr lang="en-US" dirty="0"/>
              <a:t>THE “SELL IT YOURSELF” OR THE “FSBO” PRESENTATION</a:t>
            </a:r>
          </a:p>
          <a:p>
            <a:r>
              <a:rPr lang="en-US" dirty="0"/>
              <a:t>DIFFERENT LEAD SOURCES LEAD TO DIFFERENT PRESENTATIONS</a:t>
            </a:r>
          </a:p>
          <a:p>
            <a:r>
              <a:rPr lang="en-US" dirty="0"/>
              <a:t>TO BE EFFECTIVE YOU HAVE TO KNOW</a:t>
            </a:r>
          </a:p>
          <a:p>
            <a:pPr lvl="1"/>
            <a:r>
              <a:rPr lang="en-US" dirty="0"/>
              <a:t>WHICH ONE TO USE</a:t>
            </a:r>
          </a:p>
          <a:p>
            <a:pPr lvl="1"/>
            <a:r>
              <a:rPr lang="en-US" dirty="0"/>
              <a:t>HOW TO MAKE THE PRESENTATION</a:t>
            </a:r>
          </a:p>
          <a:p>
            <a:r>
              <a:rPr lang="en-US" dirty="0"/>
              <a:t>THE SELL IT YOURSELF PRESENTATION IS A DIFFERENT SEMINAR, THE PRESENTATION, WITH DIALOGUE IS AVAILABLE ON THE EDUCATION EMPORIUM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55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89813-BEB0-47D3-9AD2-5D9CA6115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12835-CE84-4606-A583-45EDCE5E8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CAN’T CONVERT IF YOU HAVENT MADE THESE SALES:</a:t>
            </a:r>
          </a:p>
          <a:p>
            <a:pPr lvl="1"/>
            <a:r>
              <a:rPr lang="en-US" dirty="0"/>
              <a:t>KNOW ME/LIKE ME/TRUST ME AS A PERSON</a:t>
            </a:r>
          </a:p>
          <a:p>
            <a:r>
              <a:rPr lang="en-US" dirty="0"/>
              <a:t>UNDERSTAND WHICH SALE YOU HAVE TO MAKE</a:t>
            </a:r>
          </a:p>
          <a:p>
            <a:pPr lvl="1"/>
            <a:r>
              <a:rPr lang="en-US" dirty="0"/>
              <a:t>SELL IT YOURSELF OR CBV MARKETING AND ME</a:t>
            </a:r>
          </a:p>
          <a:p>
            <a:r>
              <a:rPr lang="en-US" dirty="0"/>
              <a:t>HAVE A CONSISTENT DIALOGUE TO CONVERT TO CBV AND ME</a:t>
            </a:r>
          </a:p>
          <a:p>
            <a:r>
              <a:rPr lang="en-US" dirty="0"/>
              <a:t>LETS DEVELOP OURS NOW</a:t>
            </a:r>
          </a:p>
        </p:txBody>
      </p:sp>
    </p:spTree>
    <p:extLst>
      <p:ext uri="{BB962C8B-B14F-4D97-AF65-F5344CB8AC3E}">
        <p14:creationId xmlns:p14="http://schemas.microsoft.com/office/powerpoint/2010/main" val="60668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4068E-9158-4870-B7F3-ABEE8B15E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SELL THE APPOINTMENT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6BE69-2FDD-4BAE-A299-9F749AD55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MAKE THE SALE BY ASKING THE QUESTIONS</a:t>
            </a:r>
          </a:p>
          <a:p>
            <a:pPr lvl="1"/>
            <a:r>
              <a:rPr lang="en-US" dirty="0"/>
              <a:t>“MR SELLER WHY DO YOU THINK THE HOME HASN’T SOLD YET?’</a:t>
            </a:r>
          </a:p>
          <a:p>
            <a:pPr lvl="1"/>
            <a:r>
              <a:rPr lang="en-US" dirty="0"/>
              <a:t>“HOW MUCH PHONE TRAFFIC HAVE YOU HAD?”</a:t>
            </a:r>
          </a:p>
          <a:p>
            <a:pPr lvl="1"/>
            <a:r>
              <a:rPr lang="en-US" dirty="0"/>
              <a:t>“HOW MANY SHOWINGS HAVE YOU HAD?”</a:t>
            </a:r>
          </a:p>
          <a:p>
            <a:pPr lvl="1"/>
            <a:r>
              <a:rPr lang="en-US" dirty="0"/>
              <a:t>“HOW MANY OFFERS HAVE YOU HAD?”</a:t>
            </a:r>
          </a:p>
          <a:p>
            <a:pPr lvl="1"/>
            <a:r>
              <a:rPr lang="en-US" dirty="0"/>
              <a:t>“HAS ANYONE OFFERED TO SHOW YOU HOW TO SELL YOUR HOUSE FOR THE BEST PRICE?"</a:t>
            </a:r>
          </a:p>
        </p:txBody>
      </p:sp>
    </p:spTree>
    <p:extLst>
      <p:ext uri="{BB962C8B-B14F-4D97-AF65-F5344CB8AC3E}">
        <p14:creationId xmlns:p14="http://schemas.microsoft.com/office/powerpoint/2010/main" val="207736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0CB08-0BAC-437D-8741-C8EFD0F43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3812A-5272-436F-BC79-360FE3AC6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5691" y="1620177"/>
            <a:ext cx="9603275" cy="34506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THE SELLER NEEDS A WAY TO MAKE A DECISION</a:t>
            </a:r>
          </a:p>
          <a:p>
            <a:r>
              <a:rPr lang="en-US" dirty="0"/>
              <a:t>WE ALL ADVERTISE THE SAME WAY</a:t>
            </a:r>
          </a:p>
          <a:p>
            <a:r>
              <a:rPr lang="en-US" dirty="0"/>
              <a:t>THE ONLY PURPOSE OF THE PRESENTATION IS TO BE IN POSITION TO MAKE THE CLOSE</a:t>
            </a:r>
          </a:p>
          <a:p>
            <a:r>
              <a:rPr lang="en-US" dirty="0"/>
              <a:t>ALWAYS USE A 3 PART CLOSE</a:t>
            </a:r>
          </a:p>
          <a:p>
            <a:pPr lvl="1"/>
            <a:r>
              <a:rPr lang="en-US" dirty="0"/>
              <a:t>PRODUCT</a:t>
            </a:r>
          </a:p>
          <a:p>
            <a:pPr lvl="1"/>
            <a:r>
              <a:rPr lang="en-US" dirty="0"/>
              <a:t>PERSONAL</a:t>
            </a:r>
          </a:p>
          <a:p>
            <a:pPr lvl="1"/>
            <a:r>
              <a:rPr lang="en-US" dirty="0"/>
              <a:t>PRICE</a:t>
            </a:r>
          </a:p>
        </p:txBody>
      </p:sp>
    </p:spTree>
    <p:extLst>
      <p:ext uri="{BB962C8B-B14F-4D97-AF65-F5344CB8AC3E}">
        <p14:creationId xmlns:p14="http://schemas.microsoft.com/office/powerpoint/2010/main" val="76831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86143-9E2C-4BC0-83C5-683E5744C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WORKS LIKE THIS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DDD0D-7BBB-418E-BCEF-912C77C11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PRODUCT CLOSE, AT THE END OF YOUR MARKETING PRESENTATION</a:t>
            </a:r>
          </a:p>
          <a:p>
            <a:pPr lvl="1"/>
            <a:r>
              <a:rPr lang="en-US" dirty="0"/>
              <a:t>“MR SELLER WHEN I PUT YOUR HOUSE IN MY MARKETING PLAN 100% OF THE POSSIBLE PROSPECTS WILL KNOW THAT YOUR HOUSE IS FOR SALE.  HOW CAN ANYONE DO BETTER THAN 100%?”  “THAT IS RIGHT THEY CANNOT.  THEY MAY GET THERE ANOTHER WAY BUT NO ONE CAN DO BETTER THAN 100%”</a:t>
            </a:r>
          </a:p>
          <a:p>
            <a:r>
              <a:rPr lang="en-US" dirty="0"/>
              <a:t>PERSONAL CLOSE, AT THE END OF YOUR PERSONAL PRESENTATION</a:t>
            </a:r>
          </a:p>
          <a:p>
            <a:pPr lvl="1"/>
            <a:r>
              <a:rPr lang="en-US" dirty="0"/>
              <a:t>“MR SELLER I FEEL COMFORTABLE WORKING WITH YOU, DO YOU FEEL YOU CAN WORK WITH ME?”</a:t>
            </a:r>
          </a:p>
          <a:p>
            <a:r>
              <a:rPr lang="en-US" dirty="0"/>
              <a:t>PRICE CLOSE, IMMEDIATELY FOLLOWING THE PERSONAL CLOSE</a:t>
            </a:r>
          </a:p>
          <a:p>
            <a:pPr lvl="1"/>
            <a:r>
              <a:rPr lang="en-US" dirty="0"/>
              <a:t>“ASSUMING WE CAN GET TOGETHER ON PRICE IS THERE ANY REASON YOU WOULD NOT LET ME GO TO WORK FOR YOU TONIGHT?”</a:t>
            </a:r>
          </a:p>
        </p:txBody>
      </p:sp>
    </p:spTree>
    <p:extLst>
      <p:ext uri="{BB962C8B-B14F-4D97-AF65-F5344CB8AC3E}">
        <p14:creationId xmlns:p14="http://schemas.microsoft.com/office/powerpoint/2010/main" val="202516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8197F-4C34-4AB7-84ED-97CA1048B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ELIMINATE ALL OBJECTIONS OTHER THAN PRICE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CACC-1645-474D-BBC0-BA87C7A34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TO BE LAST,  THEN WE KNOW</a:t>
            </a:r>
          </a:p>
          <a:p>
            <a:r>
              <a:rPr lang="en-US" dirty="0"/>
              <a:t>BE READY FOR THE OBJECTIONS</a:t>
            </a:r>
          </a:p>
          <a:p>
            <a:pPr lvl="1"/>
            <a:r>
              <a:rPr lang="en-US" dirty="0"/>
              <a:t>I WANT TO SEE WHAT ABC DOES AS FAR AS MARKETING</a:t>
            </a:r>
          </a:p>
          <a:p>
            <a:pPr lvl="1"/>
            <a:r>
              <a:rPr lang="en-US" dirty="0"/>
              <a:t>IM NOT READY TO PUT MY HOUSE ON THE MARKET</a:t>
            </a:r>
          </a:p>
          <a:p>
            <a:pPr lvl="1"/>
            <a:r>
              <a:rPr lang="en-US" dirty="0"/>
              <a:t>ABC WILL ONLY CHARGE X%</a:t>
            </a:r>
          </a:p>
          <a:p>
            <a:pPr lvl="1"/>
            <a:r>
              <a:rPr lang="en-US" dirty="0"/>
              <a:t>WHY DON’T YOU JUST LEAVE YOUR PAPERWORK AND I’LL GET BACK TO YOU</a:t>
            </a:r>
          </a:p>
        </p:txBody>
      </p:sp>
    </p:spTree>
    <p:extLst>
      <p:ext uri="{BB962C8B-B14F-4D97-AF65-F5344CB8AC3E}">
        <p14:creationId xmlns:p14="http://schemas.microsoft.com/office/powerpoint/2010/main" val="227531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BA8A3-3A5C-40FF-8C59-9614AEEE5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WHERE THE PROS WIN AND THE REST OF US GO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340EA-CB78-4C9F-AE16-F3E752392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HAVE TO HAVE A PRICING PRESENTATION</a:t>
            </a:r>
          </a:p>
          <a:p>
            <a:r>
              <a:rPr lang="en-US" dirty="0"/>
              <a:t>IT HAS TO END WITH A CALL TO ACTION</a:t>
            </a:r>
          </a:p>
          <a:p>
            <a:r>
              <a:rPr lang="en-US" dirty="0"/>
              <a:t>WHEN YOU GET TO PRICE YOU HAVE TO CLOSE THE SALE, IF YOU DO NOT YOUR CHANCES OF GETTING THE LISTING ARE ABOUT 1 IN 10.</a:t>
            </a:r>
          </a:p>
          <a:p>
            <a:r>
              <a:rPr lang="en-US" dirty="0"/>
              <a:t>THE SELLER IS USUALLY CAUGHT BETWEEN 2 AGENTS.  THE ONE WHO CLOSES IS ALMOST ALWAYS THE ONE WITH THE LISTING</a:t>
            </a:r>
          </a:p>
          <a:p>
            <a:r>
              <a:rPr lang="en-US" dirty="0"/>
              <a:t>INITIAL PRICE IS NOT AS IMPORTANT AS MOTIVATION AND COMMUNICATION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4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2580-F15C-4993-A9E0-36378B449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50CEC-17B2-4351-B67B-3B248C842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MR SELLER IN REAL ESTATE PRICE IS ALWAYS A RANGE</a:t>
            </a:r>
          </a:p>
          <a:p>
            <a:pPr lvl="1"/>
            <a:r>
              <a:rPr lang="en-US" dirty="0"/>
              <a:t>DON’T BELIEVE ANYONE WHO SAYS THEY KNOW THE RIGHT PRICE</a:t>
            </a:r>
          </a:p>
          <a:p>
            <a:pPr lvl="1"/>
            <a:r>
              <a:rPr lang="en-US" dirty="0"/>
              <a:t>APPRAISERS WILL TELL YOU THAT FAIR MARKET VALUE IS A 6-8% RANGE</a:t>
            </a:r>
          </a:p>
          <a:p>
            <a:pPr lvl="1"/>
            <a:r>
              <a:rPr lang="en-US" dirty="0"/>
              <a:t>FOR A $300,000 HOUSE A 6% RANGE IS $18,000.  THAT MEANS THAT IF THE HOUSE SELLS FOR AS LITTLE AS $291,000 OR AS MUCH AS $309,00 IT SOLD FOR FAIR PRICE.  ARE YOU WITH ME?</a:t>
            </a:r>
          </a:p>
          <a:p>
            <a:pPr lvl="1"/>
            <a:r>
              <a:rPr lang="en-US" dirty="0"/>
              <a:t>WHOSE POCKET DO THOSE DOLLARS GO INTO OR COME OUT OF?</a:t>
            </a:r>
          </a:p>
          <a:p>
            <a:pPr lvl="1"/>
            <a:r>
              <a:rPr lang="en-US" dirty="0"/>
              <a:t>THEN WHAT WE WANT TO DO IS SELL THE HOUSE AT THE TOP OF THE RANGE, RIGHT?</a:t>
            </a:r>
          </a:p>
        </p:txBody>
      </p:sp>
    </p:spTree>
    <p:extLst>
      <p:ext uri="{BB962C8B-B14F-4D97-AF65-F5344CB8AC3E}">
        <p14:creationId xmlns:p14="http://schemas.microsoft.com/office/powerpoint/2010/main" val="145841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986BD-D554-476F-A272-7B1758A5D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FOUR STEPS TO EVERY SALE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CD795-17B9-470B-83F8-8CACC95A2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KNOW ME</a:t>
            </a:r>
          </a:p>
          <a:p>
            <a:r>
              <a:rPr lang="en-US" dirty="0"/>
              <a:t>LIKE ME</a:t>
            </a:r>
          </a:p>
          <a:p>
            <a:r>
              <a:rPr lang="en-US" dirty="0"/>
              <a:t>TRUST ME AS A PERSON</a:t>
            </a:r>
          </a:p>
          <a:p>
            <a:r>
              <a:rPr lang="en-US" dirty="0"/>
              <a:t>TRUST ME AS A REALTOR</a:t>
            </a:r>
          </a:p>
          <a:p>
            <a:r>
              <a:rPr lang="en-US" sz="2400" dirty="0"/>
              <a:t>ACCOMPLISH THIS AND YOU WILL HAVE A CLIENT NOT A CUSTOMER</a:t>
            </a:r>
          </a:p>
          <a:p>
            <a:r>
              <a:rPr lang="en-US" sz="2400" dirty="0"/>
              <a:t>GET OUT OF STEP AND YOU WILL BE HUNGRY</a:t>
            </a:r>
          </a:p>
        </p:txBody>
      </p:sp>
    </p:spTree>
    <p:extLst>
      <p:ext uri="{BB962C8B-B14F-4D97-AF65-F5344CB8AC3E}">
        <p14:creationId xmlns:p14="http://schemas.microsoft.com/office/powerpoint/2010/main" val="78731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F2E33-24BE-4EDC-9718-A493D4679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412DE-82B0-44DE-8F27-D82DF97D2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LETS TALK ABOUT THE PEOPLE WHO MAKE IT A RANGE</a:t>
            </a:r>
          </a:p>
          <a:p>
            <a:pPr lvl="1"/>
            <a:r>
              <a:rPr lang="en-US" dirty="0"/>
              <a:t>SELLER</a:t>
            </a:r>
          </a:p>
          <a:p>
            <a:pPr lvl="1"/>
            <a:r>
              <a:rPr lang="en-US" dirty="0"/>
              <a:t>BUYER</a:t>
            </a:r>
          </a:p>
          <a:p>
            <a:pPr lvl="1"/>
            <a:r>
              <a:rPr lang="en-US" dirty="0"/>
              <a:t>AGENT</a:t>
            </a:r>
          </a:p>
          <a:p>
            <a:pPr lvl="1"/>
            <a:r>
              <a:rPr lang="en-US" dirty="0"/>
              <a:t>APPRAISER</a:t>
            </a:r>
          </a:p>
          <a:p>
            <a:r>
              <a:rPr lang="en-US" dirty="0"/>
              <a:t>WHOSE OPINION COUNTS LEAST?</a:t>
            </a:r>
          </a:p>
          <a:p>
            <a:r>
              <a:rPr lang="en-US" dirty="0"/>
              <a:t>RIGHT THE AGENT’S</a:t>
            </a:r>
          </a:p>
        </p:txBody>
      </p:sp>
    </p:spTree>
    <p:extLst>
      <p:ext uri="{BB962C8B-B14F-4D97-AF65-F5344CB8AC3E}">
        <p14:creationId xmlns:p14="http://schemas.microsoft.com/office/powerpoint/2010/main" val="1774508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94FFC-E3EB-407E-B3D1-94539232E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BB4B4-4E54-4528-B1A6-6585106CC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HERE IS THE PROBLEM EVERY SELLER FACES, </a:t>
            </a:r>
          </a:p>
          <a:p>
            <a:pPr marL="0" indent="0">
              <a:buNone/>
            </a:pPr>
            <a:r>
              <a:rPr lang="en-US" dirty="0"/>
              <a:t>AT THE END OF THE DAY, NO MATTER WHAT ANY AGENT TELLS YOU, YOU WILL RECEIVE THE LESSER OF WHAT THE BUYER OR THE APPRAISER THINKS YOUR HOUSE IS WORTH</a:t>
            </a:r>
          </a:p>
          <a:p>
            <a:r>
              <a:rPr lang="en-US" dirty="0"/>
              <a:t>LET ME EXPLAIN</a:t>
            </a:r>
          </a:p>
          <a:p>
            <a:pPr lvl="1"/>
            <a:r>
              <a:rPr lang="en-US" dirty="0"/>
              <a:t>BUYER	$300,000			APPRAISER  $290,000</a:t>
            </a:r>
          </a:p>
          <a:p>
            <a:pPr lvl="1"/>
            <a:r>
              <a:rPr lang="en-US" dirty="0"/>
              <a:t>APPRAISER $300,000			BUYER	     $290,000</a:t>
            </a:r>
          </a:p>
          <a:p>
            <a:r>
              <a:rPr lang="en-US" dirty="0"/>
              <a:t>SOME AGENTS HAVE MORE APPRAISAL PROBLEMS THAN OTHERS</a:t>
            </a:r>
          </a:p>
        </p:txBody>
      </p:sp>
    </p:spTree>
    <p:extLst>
      <p:ext uri="{BB962C8B-B14F-4D97-AF65-F5344CB8AC3E}">
        <p14:creationId xmlns:p14="http://schemas.microsoft.com/office/powerpoint/2010/main" val="86997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53887-0B22-45E3-94A0-F17B8B22D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A07CD-E301-4140-8759-4D96C951C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YOU HIRE ME YOU HIRE ME TO MAKE 2 SALES</a:t>
            </a:r>
          </a:p>
          <a:p>
            <a:r>
              <a:rPr lang="en-US" dirty="0"/>
              <a:t>FIRST I AM GOING TO NEGOTIATE TO GET YOU THE BEST PRICE</a:t>
            </a:r>
          </a:p>
          <a:p>
            <a:r>
              <a:rPr lang="en-US" dirty="0"/>
              <a:t>SECOND I AM GOING TO WORK TO SELL THE APPRAISER ON THAT PRICE</a:t>
            </a:r>
          </a:p>
          <a:p>
            <a:pPr lvl="1"/>
            <a:r>
              <a:rPr lang="en-US" dirty="0"/>
              <a:t>I WILL TAKE THE KEY FROM THE LOKBOX</a:t>
            </a:r>
          </a:p>
          <a:p>
            <a:pPr lvl="1"/>
            <a:r>
              <a:rPr lang="en-US" dirty="0"/>
              <a:t>APPRAISERS ARE PEOPLE TOO</a:t>
            </a:r>
          </a:p>
          <a:p>
            <a:pPr lvl="2"/>
            <a:r>
              <a:rPr lang="en-US" dirty="0"/>
              <a:t>PRICE IS A RANGE</a:t>
            </a:r>
          </a:p>
          <a:p>
            <a:pPr lvl="2"/>
            <a:r>
              <a:rPr lang="en-US" dirty="0"/>
              <a:t>I AM HIS FRIEND</a:t>
            </a:r>
          </a:p>
          <a:p>
            <a:pPr lvl="2"/>
            <a:r>
              <a:rPr lang="en-US" dirty="0"/>
              <a:t>I WILL SELL YOUR HOUSE</a:t>
            </a:r>
          </a:p>
        </p:txBody>
      </p:sp>
    </p:spTree>
    <p:extLst>
      <p:ext uri="{BB962C8B-B14F-4D97-AF65-F5344CB8AC3E}">
        <p14:creationId xmlns:p14="http://schemas.microsoft.com/office/powerpoint/2010/main" val="128771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9F3DF-9443-4E41-8932-2BFF6C810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47713-7A4B-49D1-A37E-68F91B678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WE HAVE TO HAVE A PARTNERSHIP</a:t>
            </a:r>
          </a:p>
          <a:p>
            <a:pPr lvl="1"/>
            <a:r>
              <a:rPr lang="en-US" sz="2400" dirty="0"/>
              <a:t>THERE ARE THINGS YOU CONTROL</a:t>
            </a:r>
          </a:p>
          <a:p>
            <a:pPr lvl="1"/>
            <a:r>
              <a:rPr lang="en-US" sz="2400" dirty="0"/>
              <a:t>THERE ARE THINGS I CONTROL</a:t>
            </a:r>
          </a:p>
        </p:txBody>
      </p:sp>
    </p:spTree>
    <p:extLst>
      <p:ext uri="{BB962C8B-B14F-4D97-AF65-F5344CB8AC3E}">
        <p14:creationId xmlns:p14="http://schemas.microsoft.com/office/powerpoint/2010/main" val="388775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65196-6B15-4167-A833-46E24D2BA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EB988-BB41-4CBD-B029-5B1B03A5D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MY JOB IS TO:</a:t>
            </a:r>
          </a:p>
          <a:p>
            <a:pPr lvl="1"/>
            <a:r>
              <a:rPr lang="en-US" sz="2400" dirty="0"/>
              <a:t>MARKET THE HOUSE TO THE ENTIRE MARKET</a:t>
            </a:r>
          </a:p>
          <a:p>
            <a:pPr lvl="1"/>
            <a:r>
              <a:rPr lang="en-US" sz="2400" dirty="0"/>
              <a:t>LISTEN TO WHAT THE MARKET SAYS</a:t>
            </a:r>
          </a:p>
          <a:p>
            <a:pPr lvl="1"/>
            <a:r>
              <a:rPr lang="en-US" sz="2400" dirty="0"/>
              <a:t>GIVE YOU GOOD ADVICE SO THAT YOU CAN MAKE GOOD DECISIONS</a:t>
            </a:r>
          </a:p>
          <a:p>
            <a:pPr lvl="1"/>
            <a:r>
              <a:rPr lang="en-US" sz="2400" dirty="0"/>
              <a:t>YOU CAN COUNT ON ME TO ALWAYS TELL YOU THE TRUTH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47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BE21B-370D-4957-ADD7-EC79877F4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E53CA-B2F1-4BA1-ADD1-CC485DFD3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YOUR JOB IS TO </a:t>
            </a:r>
          </a:p>
          <a:p>
            <a:pPr lvl="1"/>
            <a:r>
              <a:rPr lang="en-US" sz="2400" dirty="0"/>
              <a:t>BE THE EMPLOYER</a:t>
            </a:r>
          </a:p>
          <a:p>
            <a:pPr lvl="1"/>
            <a:r>
              <a:rPr lang="en-US" sz="2400" dirty="0"/>
              <a:t>LISTEN TO WHAT THE MARKET TELLS US</a:t>
            </a:r>
          </a:p>
          <a:p>
            <a:pPr lvl="1"/>
            <a:r>
              <a:rPr lang="en-US" sz="2400" dirty="0"/>
              <a:t>MAKE THE BEST DECISIONS FOR YOU</a:t>
            </a:r>
          </a:p>
          <a:p>
            <a:pPr lvl="1"/>
            <a:r>
              <a:rPr lang="en-US" sz="2400" dirty="0"/>
              <a:t>THERE ARE 2 KEYS FOR SELLERS</a:t>
            </a:r>
          </a:p>
          <a:p>
            <a:pPr lvl="2"/>
            <a:r>
              <a:rPr lang="en-US" sz="2000" dirty="0"/>
              <a:t>START WHERE YOU ARE COMFORTABLE</a:t>
            </a:r>
          </a:p>
          <a:p>
            <a:pPr lvl="2"/>
            <a:r>
              <a:rPr lang="en-US" sz="2000" dirty="0"/>
              <a:t>REMEMBER IT IS EASIER TO COME DOWN IN PRICE THAN IT IS TO GO UP</a:t>
            </a:r>
          </a:p>
        </p:txBody>
      </p:sp>
    </p:spTree>
    <p:extLst>
      <p:ext uri="{BB962C8B-B14F-4D97-AF65-F5344CB8AC3E}">
        <p14:creationId xmlns:p14="http://schemas.microsoft.com/office/powerpoint/2010/main" val="665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7B315-56AE-41BE-8CFF-05898B90B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8C32B-E254-45CF-B3C1-9591A5277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/>
              <a:t>WHERE DO YOU WANT TO START?</a:t>
            </a:r>
          </a:p>
          <a:p>
            <a:endParaRPr lang="en-US" dirty="0"/>
          </a:p>
          <a:p>
            <a:r>
              <a:rPr lang="en-US" dirty="0"/>
              <a:t>HOW DID YOU GET THERE?</a:t>
            </a:r>
          </a:p>
          <a:p>
            <a:r>
              <a:rPr lang="en-US" dirty="0"/>
              <a:t>WHAT IF THE MARKET TELLS US THIS IS NOT THE RIGHT PRICE?</a:t>
            </a:r>
          </a:p>
          <a:p>
            <a:r>
              <a:rPr lang="en-US" dirty="0"/>
              <a:t>WHAT ARE YOU WILLING TO DO TO REACH THIS PRICE?</a:t>
            </a:r>
          </a:p>
        </p:txBody>
      </p:sp>
    </p:spTree>
    <p:extLst>
      <p:ext uri="{BB962C8B-B14F-4D97-AF65-F5344CB8AC3E}">
        <p14:creationId xmlns:p14="http://schemas.microsoft.com/office/powerpoint/2010/main" val="335683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B944B-A1F3-4F3B-BCCA-E568E3587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499DD-4982-4FD3-84BB-10DB81D2B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YOUR PRESENTATIONS, ANSWERS AND QUESTIONS</a:t>
            </a:r>
          </a:p>
          <a:p>
            <a:pPr lvl="1"/>
            <a:r>
              <a:rPr lang="en-US" dirty="0"/>
              <a:t>AT THE DOOR</a:t>
            </a:r>
          </a:p>
          <a:p>
            <a:pPr lvl="2"/>
            <a:r>
              <a:rPr lang="en-US" dirty="0"/>
              <a:t>PRESENTATION</a:t>
            </a:r>
          </a:p>
          <a:p>
            <a:pPr lvl="2"/>
            <a:r>
              <a:rPr lang="en-US" dirty="0"/>
              <a:t>ANSWERS</a:t>
            </a:r>
          </a:p>
          <a:p>
            <a:pPr lvl="1"/>
            <a:r>
              <a:rPr lang="en-US" dirty="0"/>
              <a:t>YOUR 12 QUESTIONS FOR THE FIRST APPOINTMENT</a:t>
            </a:r>
          </a:p>
          <a:p>
            <a:pPr lvl="1"/>
            <a:r>
              <a:rPr lang="en-US" dirty="0"/>
              <a:t>FOR THE CONVERSION TO A SECOND APPOINTMENT</a:t>
            </a:r>
          </a:p>
          <a:p>
            <a:pPr lvl="2"/>
            <a:r>
              <a:rPr lang="en-US" dirty="0"/>
              <a:t>FOR THE BUYING SIGNS</a:t>
            </a:r>
          </a:p>
          <a:p>
            <a:pPr lvl="2"/>
            <a:r>
              <a:rPr lang="en-US" dirty="0"/>
              <a:t>TO CREATE A SECOND APPOINTMENT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28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914EB-E120-4889-8489-933E8F8F4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411CE-7639-4B29-9D72-34CACD94A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YOUR THREE CLOSES</a:t>
            </a:r>
          </a:p>
          <a:p>
            <a:pPr lvl="1"/>
            <a:r>
              <a:rPr lang="en-US" dirty="0"/>
              <a:t>PRODUCT CLOSE</a:t>
            </a:r>
          </a:p>
          <a:p>
            <a:pPr lvl="1"/>
            <a:r>
              <a:rPr lang="en-US" dirty="0"/>
              <a:t>PERSONAL CLOSE</a:t>
            </a:r>
          </a:p>
          <a:p>
            <a:pPr lvl="1"/>
            <a:r>
              <a:rPr lang="en-US" dirty="0"/>
              <a:t>PRICE CLOSE</a:t>
            </a:r>
          </a:p>
          <a:p>
            <a:r>
              <a:rPr lang="en-US" dirty="0"/>
              <a:t>LEARN THE MATERIAL</a:t>
            </a:r>
          </a:p>
          <a:p>
            <a:pPr lvl="1"/>
            <a:r>
              <a:rPr lang="en-US" dirty="0"/>
              <a:t>ALWAYS THE SAME</a:t>
            </a:r>
          </a:p>
          <a:p>
            <a:pPr lvl="1"/>
            <a:r>
              <a:rPr lang="en-US" dirty="0"/>
              <a:t>PRESENT IT IN YOUR WORDS</a:t>
            </a:r>
          </a:p>
          <a:p>
            <a:r>
              <a:rPr lang="en-US" dirty="0"/>
              <a:t>IN THE NEXT 7 DAYS SEND ME YOUR HOMEWORK.</a:t>
            </a:r>
          </a:p>
        </p:txBody>
      </p:sp>
    </p:spTree>
    <p:extLst>
      <p:ext uri="{BB962C8B-B14F-4D97-AF65-F5344CB8AC3E}">
        <p14:creationId xmlns:p14="http://schemas.microsoft.com/office/powerpoint/2010/main" val="246005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1C023-2106-4BF6-A868-729DF14C9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9CDBD-1816-4832-904B-1D1A1C2AB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THANK YOU FOR ATTENDING</a:t>
            </a:r>
          </a:p>
          <a:p>
            <a:pPr marL="0" indent="0" algn="ctr">
              <a:buNone/>
            </a:pPr>
            <a:r>
              <a:rPr lang="en-US" sz="4000" dirty="0"/>
              <a:t>THE WORK YOU DO BEFORE YOUR NEXT APPOINTMENT IS WHAT WILL MAKE YOU SUCCESSFUL</a:t>
            </a:r>
          </a:p>
        </p:txBody>
      </p:sp>
    </p:spTree>
    <p:extLst>
      <p:ext uri="{BB962C8B-B14F-4D97-AF65-F5344CB8AC3E}">
        <p14:creationId xmlns:p14="http://schemas.microsoft.com/office/powerpoint/2010/main" val="4285913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A87D2-2B1A-44C6-8EB4-351807784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 THE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C5287-85D9-4636-93CB-D0CB9B11F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NEIGHBORHOOD MARKETING</a:t>
            </a:r>
          </a:p>
          <a:p>
            <a:r>
              <a:rPr lang="en-US" dirty="0"/>
              <a:t>SPHERE MARKETING</a:t>
            </a:r>
          </a:p>
          <a:p>
            <a:r>
              <a:rPr lang="en-US" dirty="0"/>
              <a:t>OPEN HOUSES</a:t>
            </a:r>
          </a:p>
          <a:p>
            <a:r>
              <a:rPr lang="en-US" dirty="0"/>
              <a:t>ABSENTEE OWNERS</a:t>
            </a:r>
          </a:p>
          <a:p>
            <a:r>
              <a:rPr lang="en-US" dirty="0"/>
              <a:t>FOR SALE BY OWNERS</a:t>
            </a:r>
          </a:p>
          <a:p>
            <a:r>
              <a:rPr lang="en-US" dirty="0"/>
              <a:t>EXPIRED LISTINGS</a:t>
            </a:r>
          </a:p>
          <a:p>
            <a:r>
              <a:rPr lang="en-US" dirty="0"/>
              <a:t>OTHER?</a:t>
            </a:r>
          </a:p>
        </p:txBody>
      </p:sp>
    </p:spTree>
    <p:extLst>
      <p:ext uri="{BB962C8B-B14F-4D97-AF65-F5344CB8AC3E}">
        <p14:creationId xmlns:p14="http://schemas.microsoft.com/office/powerpoint/2010/main" val="957705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3AAA0-D1F9-4F02-9FE0-4AE728C2B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351371"/>
            <a:ext cx="9603275" cy="1049235"/>
          </a:xfrm>
        </p:spPr>
        <p:txBody>
          <a:bodyPr>
            <a:noAutofit/>
          </a:bodyPr>
          <a:lstStyle/>
          <a:p>
            <a:r>
              <a:rPr lang="en-US" sz="3600" dirty="0"/>
              <a:t>THE SEVEN KEYS TO OBTAINING LISTINGS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183FD-CF1C-4B62-B5B0-C762D2614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6168" y="1862943"/>
            <a:ext cx="9603275" cy="3450613"/>
          </a:xfrm>
        </p:spPr>
        <p:txBody>
          <a:bodyPr>
            <a:noAutofit/>
          </a:bodyPr>
          <a:lstStyle/>
          <a:p>
            <a:r>
              <a:rPr lang="en-US" sz="2400" dirty="0"/>
              <a:t>YOU HAVE TO IDENTIFY SOURCES</a:t>
            </a:r>
          </a:p>
          <a:p>
            <a:r>
              <a:rPr lang="en-US" sz="2400" dirty="0"/>
              <a:t>YOU HAVE TO MAKE A COMMITMENT</a:t>
            </a:r>
          </a:p>
          <a:p>
            <a:r>
              <a:rPr lang="en-US" sz="2400" dirty="0"/>
              <a:t>YOU HAVE TO CONTROL THE PROGRAM</a:t>
            </a:r>
          </a:p>
          <a:p>
            <a:r>
              <a:rPr lang="en-US" sz="2400" dirty="0"/>
              <a:t>YOU HAVE TO BE CONSISTENT, EVEN WHEN IT DOESN’T WORK</a:t>
            </a:r>
          </a:p>
          <a:p>
            <a:r>
              <a:rPr lang="en-US" sz="2400" dirty="0"/>
              <a:t>YOU HAVE TO UNDERSTAND THE SALE</a:t>
            </a:r>
          </a:p>
          <a:p>
            <a:r>
              <a:rPr lang="en-US" sz="2400" dirty="0"/>
              <a:t>YOU HAVE TO KNOW WHAT TO SAY</a:t>
            </a:r>
          </a:p>
          <a:p>
            <a:r>
              <a:rPr lang="en-US" sz="2400" dirty="0"/>
              <a:t>YOU HAVE TO KNOW WHEN TO SAY IT</a:t>
            </a:r>
          </a:p>
        </p:txBody>
      </p:sp>
    </p:spTree>
    <p:extLst>
      <p:ext uri="{BB962C8B-B14F-4D97-AF65-F5344CB8AC3E}">
        <p14:creationId xmlns:p14="http://schemas.microsoft.com/office/powerpoint/2010/main" val="401986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806F9-43FB-4285-B603-FDE61748E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SALE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E9DD2-9043-439B-B063-FCDB9F3F4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SIX SALES YOU HAVE TO BE ABLE TO MAKE TO CONSISTENTLY CONVERT THE LISTING OPPORTUNITY.  THEY ARE:</a:t>
            </a:r>
          </a:p>
          <a:p>
            <a:pPr lvl="1"/>
            <a:r>
              <a:rPr lang="en-US" dirty="0"/>
              <a:t>MAKE THE FIRST APPOINTMENT</a:t>
            </a:r>
          </a:p>
          <a:p>
            <a:pPr lvl="1"/>
            <a:r>
              <a:rPr lang="en-US" dirty="0"/>
              <a:t>CONDUCT A SUCCESSFUL FIRST APPOINTMENT</a:t>
            </a:r>
          </a:p>
          <a:p>
            <a:pPr lvl="1"/>
            <a:r>
              <a:rPr lang="en-US" dirty="0"/>
              <a:t>CONVERT TO A SECOND APPOINTMENT</a:t>
            </a:r>
          </a:p>
          <a:p>
            <a:pPr lvl="1"/>
            <a:r>
              <a:rPr lang="en-US" dirty="0"/>
              <a:t>WHICH SALE?   REALTOR OR CBV?</a:t>
            </a:r>
          </a:p>
          <a:p>
            <a:pPr lvl="1"/>
            <a:r>
              <a:rPr lang="en-US" dirty="0"/>
              <a:t>SELL CB, CBV AND ME</a:t>
            </a:r>
          </a:p>
          <a:p>
            <a:pPr lvl="1"/>
            <a:r>
              <a:rPr lang="en-US" dirty="0"/>
              <a:t>SELL PRICE</a:t>
            </a:r>
          </a:p>
        </p:txBody>
      </p:sp>
    </p:spTree>
    <p:extLst>
      <p:ext uri="{BB962C8B-B14F-4D97-AF65-F5344CB8AC3E}">
        <p14:creationId xmlns:p14="http://schemas.microsoft.com/office/powerpoint/2010/main" val="367162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63FF0-C814-421E-B8BA-A4F4E45B2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4898F-B32B-4E2D-9B48-4D5CD1D54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STARTS AND STOPS ARE FATAL</a:t>
            </a:r>
          </a:p>
          <a:p>
            <a:r>
              <a:rPr lang="en-US" dirty="0"/>
              <a:t>SET SPECIFIC DAYS AND TIMES</a:t>
            </a:r>
          </a:p>
          <a:p>
            <a:r>
              <a:rPr lang="en-US" dirty="0"/>
              <a:t>SET SPECIFIC GOALS THAT YOU CAN CONTROL</a:t>
            </a:r>
          </a:p>
          <a:p>
            <a:r>
              <a:rPr lang="en-US" dirty="0"/>
              <a:t>MAKE IT A PRIORITY</a:t>
            </a:r>
          </a:p>
          <a:p>
            <a:r>
              <a:rPr lang="en-US" dirty="0"/>
              <a:t>LEARN FROM YOUR MISTAKES</a:t>
            </a:r>
          </a:p>
        </p:txBody>
      </p:sp>
    </p:spTree>
    <p:extLst>
      <p:ext uri="{BB962C8B-B14F-4D97-AF65-F5344CB8AC3E}">
        <p14:creationId xmlns:p14="http://schemas.microsoft.com/office/powerpoint/2010/main" val="257739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2B8F1-9382-436D-BBB2-BDEDB6502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E6F49-C7FE-4756-BFF0-22590069C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THE FIRST APPOINTMENT</a:t>
            </a:r>
          </a:p>
          <a:p>
            <a:r>
              <a:rPr lang="en-US" dirty="0"/>
              <a:t>CONDUCT A SUCCESSFUL FIRST APPOINTMENT</a:t>
            </a:r>
          </a:p>
          <a:p>
            <a:r>
              <a:rPr lang="en-US" dirty="0"/>
              <a:t>CONVERT TO A SECOND APPOINTMENT</a:t>
            </a:r>
          </a:p>
          <a:p>
            <a:r>
              <a:rPr lang="en-US" dirty="0"/>
              <a:t>MAKE A SUCCESSFUL PRESENTATION</a:t>
            </a:r>
          </a:p>
          <a:p>
            <a:r>
              <a:rPr lang="en-US" dirty="0"/>
              <a:t>SELL PRICE</a:t>
            </a:r>
          </a:p>
        </p:txBody>
      </p:sp>
    </p:spTree>
    <p:extLst>
      <p:ext uri="{BB962C8B-B14F-4D97-AF65-F5344CB8AC3E}">
        <p14:creationId xmlns:p14="http://schemas.microsoft.com/office/powerpoint/2010/main" val="249796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39779-3C3A-4B58-AE87-8CFF1BF8D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ISSUE IS ALWAYS REMEMBERING AND </a:t>
            </a:r>
            <a:r>
              <a:rPr lang="en-US" dirty="0" err="1"/>
              <a:t>CONTROLlING</a:t>
            </a:r>
            <a:r>
              <a:rPr lang="en-US" dirty="0"/>
              <a:t> THE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0F8EB-B8BB-4593-9D2E-1B8910FCB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“HOW MUCH DO YOU CHARGE?”</a:t>
            </a:r>
          </a:p>
          <a:p>
            <a:r>
              <a:rPr lang="en-US" dirty="0"/>
              <a:t>“I’M THINKING OF SELLING, C’MON DOWN AND TALK TO ME ABOUT IT”</a:t>
            </a:r>
          </a:p>
          <a:p>
            <a:r>
              <a:rPr lang="en-US" dirty="0"/>
              <a:t>“I’M GOING TO LIST WITH ABC REALTY” (AT THE FRONT DOOR)</a:t>
            </a:r>
          </a:p>
          <a:p>
            <a:r>
              <a:rPr lang="en-US" dirty="0"/>
              <a:t>“I’LL ONLY PAY 2%” (AT THE FRONT DOOR)</a:t>
            </a:r>
          </a:p>
          <a:p>
            <a:pPr marL="0" indent="0">
              <a:buNone/>
            </a:pPr>
            <a:r>
              <a:rPr lang="en-US" sz="2800" dirty="0"/>
              <a:t>IF YOU GET OUT OF STEP YOU WILL NOT GET THE LISTING</a:t>
            </a:r>
          </a:p>
        </p:txBody>
      </p:sp>
    </p:spTree>
    <p:extLst>
      <p:ext uri="{BB962C8B-B14F-4D97-AF65-F5344CB8AC3E}">
        <p14:creationId xmlns:p14="http://schemas.microsoft.com/office/powerpoint/2010/main" val="3695520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65AA-2BD3-4B04-8342-0FAB80C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569" y="244579"/>
            <a:ext cx="9603275" cy="1049235"/>
          </a:xfrm>
        </p:spPr>
        <p:txBody>
          <a:bodyPr/>
          <a:lstStyle/>
          <a:p>
            <a:r>
              <a:rPr lang="en-US" dirty="0" err="1"/>
              <a:t>makING</a:t>
            </a:r>
            <a:r>
              <a:rPr lang="en-US" dirty="0"/>
              <a:t> THE FIRST APPOINTMENT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31634-5FC5-4007-BCF2-288FD28AF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4320" y="1877031"/>
            <a:ext cx="9603275" cy="40562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WHAT IS YOUR GOAL?</a:t>
            </a:r>
          </a:p>
          <a:p>
            <a:r>
              <a:rPr lang="en-US" dirty="0"/>
              <a:t>HAVE AN APPROACH THAT GETS YOU TO YOUR GOAL</a:t>
            </a:r>
          </a:p>
          <a:p>
            <a:r>
              <a:rPr lang="en-US" dirty="0"/>
              <a:t>YOUR APPROACH MUST ALSO BE CONSISTENT WITH THE OWNERS GOALS</a:t>
            </a:r>
          </a:p>
          <a:p>
            <a:r>
              <a:rPr lang="en-US" dirty="0"/>
              <a:t>YOUR APPROACH MUST BE CONSISTENT</a:t>
            </a:r>
          </a:p>
          <a:p>
            <a:pPr lvl="2"/>
            <a:r>
              <a:rPr lang="en-US" dirty="0"/>
              <a:t>SAY IT IN YOUR SLEEP</a:t>
            </a:r>
          </a:p>
          <a:p>
            <a:pPr lvl="2"/>
            <a:r>
              <a:rPr lang="en-US" dirty="0"/>
              <a:t>LETS YOU PAY ATTENTION TO THE OWNER</a:t>
            </a:r>
          </a:p>
          <a:p>
            <a:r>
              <a:rPr lang="en-US" dirty="0"/>
              <a:t>EXPECT THE OBJECTION</a:t>
            </a:r>
          </a:p>
          <a:p>
            <a:pPr lvl="2"/>
            <a:r>
              <a:rPr lang="en-US" dirty="0"/>
              <a:t>THERE ARE ONLY A FEW</a:t>
            </a:r>
          </a:p>
          <a:p>
            <a:pPr lvl="2"/>
            <a:r>
              <a:rPr lang="en-US" dirty="0"/>
              <a:t>WHAT ARE THEY?</a:t>
            </a:r>
          </a:p>
          <a:p>
            <a:r>
              <a:rPr lang="en-US" dirty="0"/>
              <a:t>ALWAYS WORK BY APPOINTMENT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50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314</TotalTime>
  <Words>1387</Words>
  <Application>Microsoft Office PowerPoint</Application>
  <PresentationFormat>Widescreen</PresentationFormat>
  <Paragraphs>204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Gill Sans MT</vt:lpstr>
      <vt:lpstr>Gallery</vt:lpstr>
      <vt:lpstr>COLDWELL BANKER VANGUARD REALTY STREET SMART</vt:lpstr>
      <vt:lpstr>THE FOUR STEPS TO EVERY SALE</vt:lpstr>
      <vt:lpstr>IDENTIFY THE SOURCES</vt:lpstr>
      <vt:lpstr>THE SEVEN KEYS TO OBTAINING LISTINGS</vt:lpstr>
      <vt:lpstr>UNDERSTANDING THE SALE</vt:lpstr>
      <vt:lpstr>CONSISTENCY</vt:lpstr>
      <vt:lpstr>THE GOALS</vt:lpstr>
      <vt:lpstr>THE ISSUE IS ALWAYS REMEMBERING AND CONTROLlING THE STEPS</vt:lpstr>
      <vt:lpstr>makING THE FIRST APPOINTMENT</vt:lpstr>
      <vt:lpstr>CONDUCTING A SUCCESSFUL FIRST APPOINTMENT </vt:lpstr>
      <vt:lpstr>WHAT ARE THE QUESTIONS?</vt:lpstr>
      <vt:lpstr>THERE ARE 2 SECOND APPOINTMENTS</vt:lpstr>
      <vt:lpstr>THE CONVERSION</vt:lpstr>
      <vt:lpstr>SELL THE APPOINTMENT</vt:lpstr>
      <vt:lpstr>THE PRESENTATION</vt:lpstr>
      <vt:lpstr>IT WORKS LIKE THIS</vt:lpstr>
      <vt:lpstr>ELIMINATE ALL OBJECTIONS OTHER THAN PRICE</vt:lpstr>
      <vt:lpstr>THIS IS WHERE THE PROS WIN AND THE REST OF US GO HOME</vt:lpstr>
      <vt:lpstr>PRICE</vt:lpstr>
      <vt:lpstr>PRICE</vt:lpstr>
      <vt:lpstr>PRICE</vt:lpstr>
      <vt:lpstr>PRICE</vt:lpstr>
      <vt:lpstr>PRICE</vt:lpstr>
      <vt:lpstr>PRICE </vt:lpstr>
      <vt:lpstr>PRICE </vt:lpstr>
      <vt:lpstr>PRICE</vt:lpstr>
      <vt:lpstr>YOUR HOMEWORK</vt:lpstr>
      <vt:lpstr>YOUR HOMEWORK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COLDWELL BANKER VANGUARD REALTY STREET SMART</dc:title>
  <dc:creator>Peter Dalton</dc:creator>
  <cp:lastModifiedBy>Vanguard</cp:lastModifiedBy>
  <cp:revision>22</cp:revision>
  <dcterms:created xsi:type="dcterms:W3CDTF">2018-12-28T11:45:20Z</dcterms:created>
  <dcterms:modified xsi:type="dcterms:W3CDTF">2019-04-29T16:48:10Z</dcterms:modified>
</cp:coreProperties>
</file>