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0" r:id="rId3"/>
    <p:sldId id="276" r:id="rId4"/>
    <p:sldId id="278" r:id="rId5"/>
    <p:sldId id="281" r:id="rId6"/>
    <p:sldId id="280" r:id="rId7"/>
    <p:sldId id="279" r:id="rId8"/>
    <p:sldId id="277" r:id="rId9"/>
    <p:sldId id="293" r:id="rId10"/>
    <p:sldId id="283" r:id="rId11"/>
    <p:sldId id="292" r:id="rId12"/>
    <p:sldId id="282" r:id="rId13"/>
    <p:sldId id="284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9" d="100"/>
          <a:sy n="99" d="100"/>
        </p:scale>
        <p:origin x="9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F5B1-42BD-4DCD-B38D-960FC62DF7DB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A183-B341-4DCB-9592-860EBDBF1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23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F5B1-42BD-4DCD-B38D-960FC62DF7DB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A183-B341-4DCB-9592-860EBDBF1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5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F5B1-42BD-4DCD-B38D-960FC62DF7DB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A183-B341-4DCB-9592-860EBDBF1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71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F5B1-42BD-4DCD-B38D-960FC62DF7DB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A183-B341-4DCB-9592-860EBDBF1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8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F5B1-42BD-4DCD-B38D-960FC62DF7DB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A183-B341-4DCB-9592-860EBDBF1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9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F5B1-42BD-4DCD-B38D-960FC62DF7DB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A183-B341-4DCB-9592-860EBDBF1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86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F5B1-42BD-4DCD-B38D-960FC62DF7DB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A183-B341-4DCB-9592-860EBDBF1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7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F5B1-42BD-4DCD-B38D-960FC62DF7DB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A183-B341-4DCB-9592-860EBDBF1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0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F5B1-42BD-4DCD-B38D-960FC62DF7DB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A183-B341-4DCB-9592-860EBDBF1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3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F5B1-42BD-4DCD-B38D-960FC62DF7DB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A183-B341-4DCB-9592-860EBDBF1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89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F5B1-42BD-4DCD-B38D-960FC62DF7DB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A183-B341-4DCB-9592-860EBDBF1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2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7F5B1-42BD-4DCD-B38D-960FC62DF7DB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2A183-B341-4DCB-9592-860EBDBF1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98211C-7269-4EC2-85F2-0D4B379FEBC2}"/>
              </a:ext>
            </a:extLst>
          </p:cNvPr>
          <p:cNvSpPr/>
          <p:nvPr/>
        </p:nvSpPr>
        <p:spPr>
          <a:xfrm>
            <a:off x="2" y="0"/>
            <a:ext cx="9219735" cy="6858000"/>
          </a:xfrm>
          <a:prstGeom prst="rect">
            <a:avLst/>
          </a:prstGeom>
          <a:solidFill>
            <a:srgbClr val="01A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D7ED9-9E71-47AA-B5C3-A50F22AC95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07" t="12186" r="14754" b="9709"/>
          <a:stretch/>
        </p:blipFill>
        <p:spPr>
          <a:xfrm>
            <a:off x="-37866" y="601896"/>
            <a:ext cx="9219735" cy="5654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B22A1C-3E43-47B9-83F5-F71E7DEAA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2" y="5499150"/>
            <a:ext cx="1079087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48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D91E6E-173B-462D-99A5-3196CDAA6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9144000" cy="69813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B14549-4F32-48D7-93AE-5EF4878BF2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35" t="11834" r="32381" b="6332"/>
          <a:stretch/>
        </p:blipFill>
        <p:spPr>
          <a:xfrm>
            <a:off x="2124115" y="130632"/>
            <a:ext cx="5405095" cy="6727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66BD0E-B29F-483A-A80C-61221F663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372" y="5829345"/>
            <a:ext cx="1079087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5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D91E6E-173B-462D-99A5-3196CDAA6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0285"/>
            <a:ext cx="9144000" cy="72716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BFED57-5186-4417-98FE-38ED08A836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52" t="11552" r="32381" b="6049"/>
          <a:stretch/>
        </p:blipFill>
        <p:spPr>
          <a:xfrm>
            <a:off x="2162630" y="43968"/>
            <a:ext cx="5355771" cy="6770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66BD0E-B29F-483A-A80C-61221F663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602" y="4283354"/>
            <a:ext cx="1079087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4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D91E6E-173B-462D-99A5-3196CDAA6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9144000" cy="69958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66BD0E-B29F-483A-A80C-61221F663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172" y="2483582"/>
            <a:ext cx="1079087" cy="5913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AB4358-5384-4E86-9BBD-E2D899BD79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55" t="12116" r="26984" b="6614"/>
          <a:stretch/>
        </p:blipFill>
        <p:spPr>
          <a:xfrm>
            <a:off x="1291773" y="170627"/>
            <a:ext cx="6908800" cy="6654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4768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D91E6E-173B-462D-99A5-3196CDAA6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9144000" cy="69813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42699D-FA5A-4523-9736-64747A6380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87" t="10988" r="31587" b="22416"/>
          <a:stretch/>
        </p:blipFill>
        <p:spPr>
          <a:xfrm>
            <a:off x="1828800" y="247243"/>
            <a:ext cx="6255659" cy="6363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66BD0E-B29F-483A-A80C-61221F663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087" y="3296606"/>
            <a:ext cx="1079087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29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6FFB35-0A76-4F63-8A06-9111A4814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0" r="2068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7997FC-E160-4069-BFE7-C0FDFC867C98}"/>
              </a:ext>
            </a:extLst>
          </p:cNvPr>
          <p:cNvSpPr/>
          <p:nvPr/>
        </p:nvSpPr>
        <p:spPr>
          <a:xfrm>
            <a:off x="948268" y="730958"/>
            <a:ext cx="7439379" cy="5396089"/>
          </a:xfrm>
          <a:prstGeom prst="rect">
            <a:avLst/>
          </a:prstGeom>
          <a:solidFill>
            <a:srgbClr val="E7F5F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6600" dirty="0">
                <a:solidFill>
                  <a:prstClr val="black"/>
                </a:solidFill>
                <a:latin typeface="Californian FB" panose="0207040306080B030204" pitchFamily="18" charset="0"/>
              </a:rPr>
              <a:t>Rollout </a:t>
            </a:r>
          </a:p>
          <a:p>
            <a:pPr algn="ctr" defTabSz="457189"/>
            <a:r>
              <a:rPr lang="en-US" sz="6600" dirty="0">
                <a:solidFill>
                  <a:prstClr val="black"/>
                </a:solidFill>
                <a:latin typeface="Californian FB" panose="0207040306080B030204" pitchFamily="18" charset="0"/>
              </a:rPr>
              <a:t>April 19th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8F5B4B-9E68-4EAB-B7DD-F3D061D05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42" y="405836"/>
            <a:ext cx="2246988" cy="140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98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D91E6E-173B-462D-99A5-3196CDAA6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9"/>
            <a:ext cx="9144000" cy="68323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7997FC-E160-4069-BFE7-C0FDFC867C98}"/>
              </a:ext>
            </a:extLst>
          </p:cNvPr>
          <p:cNvSpPr/>
          <p:nvPr/>
        </p:nvSpPr>
        <p:spPr>
          <a:xfrm>
            <a:off x="948268" y="730958"/>
            <a:ext cx="7439379" cy="5396089"/>
          </a:xfrm>
          <a:prstGeom prst="rect">
            <a:avLst/>
          </a:prstGeom>
          <a:solidFill>
            <a:srgbClr val="E7F5F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E0EB5E-AFF8-4A73-AC3D-B56ED39072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02" t="11551" r="18253" b="4921"/>
          <a:stretch/>
        </p:blipFill>
        <p:spPr>
          <a:xfrm>
            <a:off x="35480" y="108654"/>
            <a:ext cx="9108520" cy="6640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66BD0E-B29F-483A-A80C-61221F663F6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22172" y="2483582"/>
            <a:ext cx="1079087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24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D91E6E-173B-462D-99A5-3196CDAA6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514"/>
            <a:ext cx="9232464" cy="6872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66BD0E-B29F-483A-A80C-61221F663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172" y="2483582"/>
            <a:ext cx="1079087" cy="591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1D6A52-D494-4BAD-BEE5-6899676A68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59" t="12399" r="21429" b="6614"/>
          <a:stretch/>
        </p:blipFill>
        <p:spPr>
          <a:xfrm>
            <a:off x="319317" y="112368"/>
            <a:ext cx="8505371" cy="6633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041F94-3D28-4944-B18A-80EA74F34FD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79543" y="2483581"/>
            <a:ext cx="1079087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33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D91E6E-173B-462D-99A5-3196CDAA6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492"/>
            <a:ext cx="9144000" cy="70521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EC583E-F9B9-44C8-84B0-BEF35425E5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11" t="10988" r="32698" b="7178"/>
          <a:stretch/>
        </p:blipFill>
        <p:spPr>
          <a:xfrm>
            <a:off x="1683661" y="-54492"/>
            <a:ext cx="5544457" cy="705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66BD0E-B29F-483A-A80C-61221F663F6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97830" y="2837640"/>
            <a:ext cx="1079087" cy="591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49FE7C-69B8-4192-916D-9B5F215EA55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7371" y="5572628"/>
            <a:ext cx="1079087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D91E6E-173B-462D-99A5-3196CDAA6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2EF357-622F-4031-A416-8C0A079683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65" t="12399" r="30635" b="5485"/>
          <a:stretch/>
        </p:blipFill>
        <p:spPr>
          <a:xfrm>
            <a:off x="2148115" y="359231"/>
            <a:ext cx="4847772" cy="6139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8372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D91E6E-173B-462D-99A5-3196CDAA6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4171"/>
            <a:ext cx="9144000" cy="70321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705719-1207-497B-AFD0-68675CD4C6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52" t="50000" r="32540" b="5767"/>
          <a:stretch/>
        </p:blipFill>
        <p:spPr>
          <a:xfrm>
            <a:off x="406400" y="602888"/>
            <a:ext cx="8331200" cy="56778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66BD0E-B29F-483A-A80C-61221F663F6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25142" y="1014275"/>
            <a:ext cx="846859" cy="4640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0BCED2-0823-4342-AAA1-00D6C9CB02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29639" y="2291493"/>
            <a:ext cx="1085183" cy="591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9B0751-3014-46B4-A1DE-CD762E4CAD0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04230" y="4062236"/>
            <a:ext cx="1085183" cy="591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260A37-029C-40CD-8EE8-1610E9F3A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0986" y="1297549"/>
            <a:ext cx="847417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8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D91E6E-173B-462D-99A5-3196CDAA6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66BD0E-B29F-483A-A80C-61221F663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172" y="2483582"/>
            <a:ext cx="1079087" cy="5913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4807F5-7A64-4CC8-B061-092B790702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11" t="10988" r="33015" b="43298"/>
          <a:stretch/>
        </p:blipFill>
        <p:spPr>
          <a:xfrm>
            <a:off x="304620" y="370084"/>
            <a:ext cx="8534760" cy="611783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DF3F7F0-F146-4A48-9644-596AF47AC5B3}"/>
              </a:ext>
            </a:extLst>
          </p:cNvPr>
          <p:cNvSpPr/>
          <p:nvPr/>
        </p:nvSpPr>
        <p:spPr>
          <a:xfrm>
            <a:off x="304621" y="2278747"/>
            <a:ext cx="4267380" cy="156754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6287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D91E6E-173B-462D-99A5-3196CDAA6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0285"/>
            <a:ext cx="9144000" cy="72716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BFED57-5186-4417-98FE-38ED08A836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52" t="11552" r="32381" b="6049"/>
          <a:stretch/>
        </p:blipFill>
        <p:spPr>
          <a:xfrm>
            <a:off x="2162630" y="43968"/>
            <a:ext cx="5355771" cy="6770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66BD0E-B29F-483A-A80C-61221F663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402" y="4123697"/>
            <a:ext cx="1079087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0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D91E6E-173B-462D-99A5-3196CDAA6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0285"/>
            <a:ext cx="9144000" cy="72716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E63E62-F3CD-42D5-A92E-92486EB4E5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97" t="11270" r="26825" b="33139"/>
          <a:stretch/>
        </p:blipFill>
        <p:spPr>
          <a:xfrm>
            <a:off x="2162631" y="-207228"/>
            <a:ext cx="5428343" cy="35527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0D0059-DEE0-455E-8384-3E9B5B5DC3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66" t="39206" r="28572" b="5202"/>
          <a:stretch/>
        </p:blipFill>
        <p:spPr>
          <a:xfrm>
            <a:off x="2162631" y="3189233"/>
            <a:ext cx="5428343" cy="379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74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3</Words>
  <Application>Microsoft Office PowerPoint</Application>
  <PresentationFormat>On-screen Show (4:3)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Californian FB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 Taylor</dc:creator>
  <cp:lastModifiedBy>Brenda Taylor</cp:lastModifiedBy>
  <cp:revision>1</cp:revision>
  <dcterms:created xsi:type="dcterms:W3CDTF">2019-04-12T15:04:38Z</dcterms:created>
  <dcterms:modified xsi:type="dcterms:W3CDTF">2019-04-12T15:10:28Z</dcterms:modified>
</cp:coreProperties>
</file>